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9" r:id="rId1"/>
  </p:sldMasterIdLst>
  <p:sldIdLst>
    <p:sldId id="325" r:id="rId2"/>
    <p:sldId id="310" r:id="rId3"/>
    <p:sldId id="326" r:id="rId4"/>
    <p:sldId id="327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63" r:id="rId15"/>
    <p:sldId id="337" r:id="rId16"/>
    <p:sldId id="338" r:id="rId17"/>
    <p:sldId id="339" r:id="rId18"/>
    <p:sldId id="340" r:id="rId19"/>
    <p:sldId id="364" r:id="rId20"/>
    <p:sldId id="362" r:id="rId21"/>
    <p:sldId id="365" r:id="rId22"/>
    <p:sldId id="342" r:id="rId23"/>
    <p:sldId id="366" r:id="rId24"/>
    <p:sldId id="341" r:id="rId25"/>
    <p:sldId id="367" r:id="rId26"/>
    <p:sldId id="343" r:id="rId27"/>
    <p:sldId id="368" r:id="rId28"/>
    <p:sldId id="344" r:id="rId29"/>
    <p:sldId id="369" r:id="rId30"/>
    <p:sldId id="347" r:id="rId31"/>
    <p:sldId id="370" r:id="rId32"/>
    <p:sldId id="383" r:id="rId33"/>
    <p:sldId id="348" r:id="rId34"/>
    <p:sldId id="371" r:id="rId35"/>
    <p:sldId id="384" r:id="rId36"/>
    <p:sldId id="385" r:id="rId37"/>
    <p:sldId id="386" r:id="rId38"/>
    <p:sldId id="387" r:id="rId39"/>
    <p:sldId id="388" r:id="rId40"/>
    <p:sldId id="389" r:id="rId41"/>
  </p:sldIdLst>
  <p:sldSz cx="12192000" cy="6858000"/>
  <p:notesSz cx="6858000" cy="9144000"/>
  <p:embeddedFontLst>
    <p:embeddedFont>
      <p:font typeface="AaBbCc" panose="020B0500000000000000" pitchFamily="34" charset="0"/>
      <p:regular r:id="rId42"/>
    </p:embeddedFont>
    <p:embeddedFont>
      <p:font typeface="Century Gothic" panose="020B0502020202020204" pitchFamily="34" charset="0"/>
      <p:regular r:id="rId43"/>
      <p:bold r:id="rId44"/>
      <p:italic r:id="rId45"/>
      <p:boldItalic r:id="rId46"/>
    </p:embeddedFont>
    <p:embeddedFont>
      <p:font typeface="Druckschrift95" pitchFamily="2" charset="0"/>
      <p:regular r:id="rId47"/>
    </p:embeddedFont>
    <p:embeddedFont>
      <p:font typeface="Wingdings 3" panose="05040102010807070707" pitchFamily="18" charset="2"/>
      <p:regular r:id="rId4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87" d="100"/>
          <a:sy n="87" d="100"/>
        </p:scale>
        <p:origin x="439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042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358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462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666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723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28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103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4678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846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694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815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0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40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763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869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830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550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51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">
            <a:extLst>
              <a:ext uri="{FF2B5EF4-FFF2-40B4-BE49-F238E27FC236}">
                <a16:creationId xmlns:a16="http://schemas.microsoft.com/office/drawing/2014/main" id="{2439E19A-B0B8-45D9-87F6-08FACC6C6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411" y="689956"/>
            <a:ext cx="5454122" cy="2590707"/>
          </a:xfrm>
          <a:prstGeom prst="roundRect">
            <a:avLst>
              <a:gd name="adj" fmla="val 6267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20314CB6-2E5B-4451-BC6E-C78C63EF7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1" y="3593422"/>
            <a:ext cx="5454122" cy="2549802"/>
          </a:xfrm>
          <a:prstGeom prst="roundRect">
            <a:avLst>
              <a:gd name="adj" fmla="val 6267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676B5C0-C47C-4123-884D-B19626A79EA5}"/>
              </a:ext>
            </a:extLst>
          </p:cNvPr>
          <p:cNvSpPr txBox="1"/>
          <p:nvPr/>
        </p:nvSpPr>
        <p:spPr>
          <a:xfrm>
            <a:off x="721744" y="1536174"/>
            <a:ext cx="50678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chemeClr val="bg1"/>
                </a:solidFill>
                <a:latin typeface="Druckschrift95" pitchFamily="2" charset="0"/>
                <a:ea typeface="Druckschrift95" pitchFamily="2" charset="0"/>
                <a:cs typeface="Aharoni" panose="020B0604020202020204" pitchFamily="2" charset="-79"/>
              </a:rPr>
              <a:t>Lesetraining</a:t>
            </a:r>
          </a:p>
          <a:p>
            <a:pPr algn="ctr"/>
            <a:r>
              <a:rPr lang="de-DE" sz="6000" dirty="0">
                <a:solidFill>
                  <a:schemeClr val="bg1"/>
                </a:solidFill>
                <a:latin typeface="Druckschrift95" pitchFamily="2" charset="0"/>
                <a:ea typeface="Druckschrift95" pitchFamily="2" charset="0"/>
                <a:cs typeface="Aharoni" panose="020B0604020202020204" pitchFamily="2" charset="-79"/>
              </a:rPr>
              <a:t>SW 11</a:t>
            </a:r>
          </a:p>
          <a:p>
            <a:pPr algn="ctr"/>
            <a:r>
              <a:rPr lang="de-DE" sz="6000" dirty="0">
                <a:solidFill>
                  <a:schemeClr val="bg1"/>
                </a:solidFill>
                <a:latin typeface="Druckschrift95" pitchFamily="2" charset="0"/>
                <a:ea typeface="Druckschrift95" pitchFamily="2" charset="0"/>
                <a:cs typeface="Aharoni" panose="020B0604020202020204" pitchFamily="2" charset="-79"/>
              </a:rPr>
              <a:t>Silben – Wörter</a:t>
            </a:r>
          </a:p>
          <a:p>
            <a:pPr algn="ctr"/>
            <a:r>
              <a:rPr lang="de-DE" sz="6000" dirty="0">
                <a:solidFill>
                  <a:schemeClr val="bg1"/>
                </a:solidFill>
                <a:latin typeface="Druckschrift95" pitchFamily="2" charset="0"/>
                <a:ea typeface="Druckschrift95" pitchFamily="2" charset="0"/>
                <a:cs typeface="Aharoni" panose="020B0604020202020204" pitchFamily="2" charset="-79"/>
              </a:rPr>
              <a:t>Sätze</a:t>
            </a:r>
          </a:p>
        </p:txBody>
      </p:sp>
    </p:spTree>
    <p:extLst>
      <p:ext uri="{BB962C8B-B14F-4D97-AF65-F5344CB8AC3E}">
        <p14:creationId xmlns:p14="http://schemas.microsoft.com/office/powerpoint/2010/main" val="2258808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3491453" y="2419644"/>
            <a:ext cx="450954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dirty="0"/>
              <a:t>er</a:t>
            </a:r>
          </a:p>
        </p:txBody>
      </p:sp>
    </p:spTree>
    <p:extLst>
      <p:ext uri="{BB962C8B-B14F-4D97-AF65-F5344CB8AC3E}">
        <p14:creationId xmlns:p14="http://schemas.microsoft.com/office/powerpoint/2010/main" val="2377205838"/>
      </p:ext>
    </p:extLst>
  </p:cSld>
  <p:clrMapOvr>
    <a:masterClrMapping/>
  </p:clrMapOvr>
  <p:transition spd="slow" advTm="2000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3491453" y="2419644"/>
            <a:ext cx="450954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dirty="0"/>
              <a:t>es</a:t>
            </a:r>
          </a:p>
        </p:txBody>
      </p:sp>
    </p:spTree>
    <p:extLst>
      <p:ext uri="{BB962C8B-B14F-4D97-AF65-F5344CB8AC3E}">
        <p14:creationId xmlns:p14="http://schemas.microsoft.com/office/powerpoint/2010/main" val="3802166585"/>
      </p:ext>
    </p:extLst>
  </p:cSld>
  <p:clrMapOvr>
    <a:masterClrMapping/>
  </p:clrMapOvr>
  <p:transition spd="slow" advTm="2000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3491453" y="2419644"/>
            <a:ext cx="450954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dirty="0"/>
              <a:t>er</a:t>
            </a:r>
          </a:p>
        </p:txBody>
      </p:sp>
    </p:spTree>
    <p:extLst>
      <p:ext uri="{BB962C8B-B14F-4D97-AF65-F5344CB8AC3E}">
        <p14:creationId xmlns:p14="http://schemas.microsoft.com/office/powerpoint/2010/main" val="71434699"/>
      </p:ext>
    </p:extLst>
  </p:cSld>
  <p:clrMapOvr>
    <a:masterClrMapping/>
  </p:clrMapOvr>
  <p:transition spd="slow" advTm="2000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3491453" y="2419644"/>
            <a:ext cx="534042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dirty="0"/>
              <a:t>wer</a:t>
            </a:r>
          </a:p>
        </p:txBody>
      </p:sp>
    </p:spTree>
    <p:extLst>
      <p:ext uri="{BB962C8B-B14F-4D97-AF65-F5344CB8AC3E}">
        <p14:creationId xmlns:p14="http://schemas.microsoft.com/office/powerpoint/2010/main" val="3174573395"/>
      </p:ext>
    </p:extLst>
  </p:cSld>
  <p:clrMapOvr>
    <a:masterClrMapping/>
  </p:clrMapOvr>
  <p:transition spd="slow" advTm="200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3491453" y="2419644"/>
            <a:ext cx="534042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dirty="0"/>
              <a:t>was</a:t>
            </a:r>
          </a:p>
        </p:txBody>
      </p:sp>
    </p:spTree>
    <p:extLst>
      <p:ext uri="{BB962C8B-B14F-4D97-AF65-F5344CB8AC3E}">
        <p14:creationId xmlns:p14="http://schemas.microsoft.com/office/powerpoint/2010/main" val="2497892329"/>
      </p:ext>
    </p:extLst>
  </p:cSld>
  <p:clrMapOvr>
    <a:masterClrMapping/>
  </p:clrMapOvr>
  <p:transition spd="slow" advTm="2000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3491453" y="2419644"/>
            <a:ext cx="534042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dirty="0"/>
              <a:t>wo</a:t>
            </a:r>
          </a:p>
        </p:txBody>
      </p:sp>
    </p:spTree>
    <p:extLst>
      <p:ext uri="{BB962C8B-B14F-4D97-AF65-F5344CB8AC3E}">
        <p14:creationId xmlns:p14="http://schemas.microsoft.com/office/powerpoint/2010/main" val="965543796"/>
      </p:ext>
    </p:extLst>
  </p:cSld>
  <p:clrMapOvr>
    <a:masterClrMapping/>
  </p:clrMapOvr>
  <p:transition spd="slow" advTm="2000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2782765" y="2419644"/>
            <a:ext cx="604910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dirty="0"/>
              <a:t>warum</a:t>
            </a:r>
          </a:p>
        </p:txBody>
      </p:sp>
    </p:spTree>
    <p:extLst>
      <p:ext uri="{BB962C8B-B14F-4D97-AF65-F5344CB8AC3E}">
        <p14:creationId xmlns:p14="http://schemas.microsoft.com/office/powerpoint/2010/main" val="1495641296"/>
      </p:ext>
    </p:extLst>
  </p:cSld>
  <p:clrMapOvr>
    <a:masterClrMapping/>
  </p:clrMapOvr>
  <p:transition spd="slow" advTm="3000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3491453" y="2419644"/>
            <a:ext cx="534042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dirty="0"/>
              <a:t>arm</a:t>
            </a:r>
          </a:p>
        </p:txBody>
      </p:sp>
    </p:spTree>
    <p:extLst>
      <p:ext uri="{BB962C8B-B14F-4D97-AF65-F5344CB8AC3E}">
        <p14:creationId xmlns:p14="http://schemas.microsoft.com/office/powerpoint/2010/main" val="950325590"/>
      </p:ext>
    </p:extLst>
  </p:cSld>
  <p:clrMapOvr>
    <a:masterClrMapping/>
  </p:clrMapOvr>
  <p:transition spd="slow" advTm="4000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3134458" y="2349305"/>
            <a:ext cx="603152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dirty="0"/>
              <a:t>Na </a:t>
            </a:r>
            <a:r>
              <a:rPr lang="de-DE" dirty="0" err="1"/>
              <a:t>me</a:t>
            </a:r>
            <a:endParaRPr lang="de-DE" dirty="0"/>
          </a:p>
        </p:txBody>
      </p:sp>
      <p:sp>
        <p:nvSpPr>
          <p:cNvPr id="3" name="Bogen 2">
            <a:extLst>
              <a:ext uri="{FF2B5EF4-FFF2-40B4-BE49-F238E27FC236}">
                <a16:creationId xmlns:a16="http://schemas.microsoft.com/office/drawing/2014/main" id="{438199A7-DD5E-48A1-96D9-629CBE19054F}"/>
              </a:ext>
            </a:extLst>
          </p:cNvPr>
          <p:cNvSpPr/>
          <p:nvPr/>
        </p:nvSpPr>
        <p:spPr>
          <a:xfrm rot="5400000">
            <a:off x="4102749" y="3467426"/>
            <a:ext cx="894536" cy="1670537"/>
          </a:xfrm>
          <a:prstGeom prst="arc">
            <a:avLst>
              <a:gd name="adj1" fmla="val 16215539"/>
              <a:gd name="adj2" fmla="val 5294051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Bogen 4">
            <a:extLst>
              <a:ext uri="{FF2B5EF4-FFF2-40B4-BE49-F238E27FC236}">
                <a16:creationId xmlns:a16="http://schemas.microsoft.com/office/drawing/2014/main" id="{14AE9FE0-6F09-4EEC-92EE-AEC67A166A21}"/>
              </a:ext>
            </a:extLst>
          </p:cNvPr>
          <p:cNvSpPr/>
          <p:nvPr/>
        </p:nvSpPr>
        <p:spPr>
          <a:xfrm rot="5400000">
            <a:off x="7078035" y="3490059"/>
            <a:ext cx="894536" cy="1670537"/>
          </a:xfrm>
          <a:prstGeom prst="arc">
            <a:avLst>
              <a:gd name="adj1" fmla="val 16215539"/>
              <a:gd name="adj2" fmla="val 5294051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3848220"/>
      </p:ext>
    </p:extLst>
  </p:cSld>
  <p:clrMapOvr>
    <a:masterClrMapping/>
  </p:clrMapOvr>
  <p:transition spd="slow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3491453" y="2419644"/>
            <a:ext cx="534042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042449606"/>
      </p:ext>
    </p:extLst>
  </p:cSld>
  <p:clrMapOvr>
    <a:masterClrMapping/>
  </p:clrMapOvr>
  <p:transition spd="slow" advTm="4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2504795" y="2419644"/>
            <a:ext cx="718240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dirty="0" err="1"/>
              <a:t>ra</a:t>
            </a:r>
            <a:r>
              <a:rPr lang="de-DE" dirty="0"/>
              <a:t>   </a:t>
            </a:r>
            <a:r>
              <a:rPr lang="de-DE" dirty="0" err="1"/>
              <a:t>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2289041"/>
      </p:ext>
    </p:extLst>
  </p:cSld>
  <p:clrMapOvr>
    <a:masterClrMapping/>
  </p:clrMapOvr>
  <p:transition spd="slow" advTm="3000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1604596" y="2419644"/>
            <a:ext cx="874395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dirty="0"/>
              <a:t>La  </a:t>
            </a:r>
            <a:r>
              <a:rPr lang="de-DE" dirty="0" err="1"/>
              <a:t>wi</a:t>
            </a:r>
            <a:r>
              <a:rPr lang="de-DE" dirty="0"/>
              <a:t>  ne</a:t>
            </a:r>
          </a:p>
        </p:txBody>
      </p:sp>
      <p:sp>
        <p:nvSpPr>
          <p:cNvPr id="3" name="Bogen 2">
            <a:extLst>
              <a:ext uri="{FF2B5EF4-FFF2-40B4-BE49-F238E27FC236}">
                <a16:creationId xmlns:a16="http://schemas.microsoft.com/office/drawing/2014/main" id="{438199A7-DD5E-48A1-96D9-629CBE19054F}"/>
              </a:ext>
            </a:extLst>
          </p:cNvPr>
          <p:cNvSpPr/>
          <p:nvPr/>
        </p:nvSpPr>
        <p:spPr>
          <a:xfrm rot="5400000">
            <a:off x="2498153" y="3630085"/>
            <a:ext cx="894536" cy="1670537"/>
          </a:xfrm>
          <a:prstGeom prst="arc">
            <a:avLst>
              <a:gd name="adj1" fmla="val 16215539"/>
              <a:gd name="adj2" fmla="val 5294051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Bogen 4">
            <a:extLst>
              <a:ext uri="{FF2B5EF4-FFF2-40B4-BE49-F238E27FC236}">
                <a16:creationId xmlns:a16="http://schemas.microsoft.com/office/drawing/2014/main" id="{14AE9FE0-6F09-4EEC-92EE-AEC67A166A21}"/>
              </a:ext>
            </a:extLst>
          </p:cNvPr>
          <p:cNvSpPr/>
          <p:nvPr/>
        </p:nvSpPr>
        <p:spPr>
          <a:xfrm rot="5400000">
            <a:off x="5583344" y="3630086"/>
            <a:ext cx="894536" cy="1670537"/>
          </a:xfrm>
          <a:prstGeom prst="arc">
            <a:avLst>
              <a:gd name="adj1" fmla="val 16215539"/>
              <a:gd name="adj2" fmla="val 5294051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Bogen 6">
            <a:extLst>
              <a:ext uri="{FF2B5EF4-FFF2-40B4-BE49-F238E27FC236}">
                <a16:creationId xmlns:a16="http://schemas.microsoft.com/office/drawing/2014/main" id="{6DFA795C-B432-480A-B917-F22E2473D6C5}"/>
              </a:ext>
            </a:extLst>
          </p:cNvPr>
          <p:cNvSpPr/>
          <p:nvPr/>
        </p:nvSpPr>
        <p:spPr>
          <a:xfrm rot="5400000">
            <a:off x="8505321" y="3630086"/>
            <a:ext cx="894536" cy="1670537"/>
          </a:xfrm>
          <a:prstGeom prst="arc">
            <a:avLst>
              <a:gd name="adj1" fmla="val 16215539"/>
              <a:gd name="adj2" fmla="val 5294051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18D5547-8518-46BC-9D64-4EF9033C433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413" y="676666"/>
            <a:ext cx="3754315" cy="19346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7331243"/>
      </p:ext>
    </p:extLst>
  </p:cSld>
  <p:clrMapOvr>
    <a:masterClrMapping/>
  </p:clrMapOvr>
  <p:transition spd="slow" advTm="6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2510204" y="2419644"/>
            <a:ext cx="668654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dirty="0"/>
              <a:t>Lawine</a:t>
            </a:r>
          </a:p>
        </p:txBody>
      </p:sp>
    </p:spTree>
    <p:extLst>
      <p:ext uri="{BB962C8B-B14F-4D97-AF65-F5344CB8AC3E}">
        <p14:creationId xmlns:p14="http://schemas.microsoft.com/office/powerpoint/2010/main" val="1948406363"/>
      </p:ext>
    </p:extLst>
  </p:cSld>
  <p:clrMapOvr>
    <a:masterClrMapping/>
  </p:clrMapOvr>
  <p:transition spd="slow" advTm="4000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1274885" y="2379633"/>
            <a:ext cx="871317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dirty="0"/>
              <a:t>Me  </a:t>
            </a:r>
            <a:r>
              <a:rPr lang="de-DE" dirty="0" err="1"/>
              <a:t>lo</a:t>
            </a:r>
            <a:r>
              <a:rPr lang="de-DE" dirty="0"/>
              <a:t>  ne</a:t>
            </a:r>
          </a:p>
        </p:txBody>
      </p:sp>
      <p:sp>
        <p:nvSpPr>
          <p:cNvPr id="3" name="Bogen 2">
            <a:extLst>
              <a:ext uri="{FF2B5EF4-FFF2-40B4-BE49-F238E27FC236}">
                <a16:creationId xmlns:a16="http://schemas.microsoft.com/office/drawing/2014/main" id="{438199A7-DD5E-48A1-96D9-629CBE19054F}"/>
              </a:ext>
            </a:extLst>
          </p:cNvPr>
          <p:cNvSpPr/>
          <p:nvPr/>
        </p:nvSpPr>
        <p:spPr>
          <a:xfrm rot="5400000">
            <a:off x="2238780" y="3559014"/>
            <a:ext cx="894536" cy="1670537"/>
          </a:xfrm>
          <a:prstGeom prst="arc">
            <a:avLst>
              <a:gd name="adj1" fmla="val 16215539"/>
              <a:gd name="adj2" fmla="val 5294051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Bogen 4">
            <a:extLst>
              <a:ext uri="{FF2B5EF4-FFF2-40B4-BE49-F238E27FC236}">
                <a16:creationId xmlns:a16="http://schemas.microsoft.com/office/drawing/2014/main" id="{14AE9FE0-6F09-4EEC-92EE-AEC67A166A21}"/>
              </a:ext>
            </a:extLst>
          </p:cNvPr>
          <p:cNvSpPr/>
          <p:nvPr/>
        </p:nvSpPr>
        <p:spPr>
          <a:xfrm rot="5400000">
            <a:off x="5606558" y="3838861"/>
            <a:ext cx="656496" cy="1204546"/>
          </a:xfrm>
          <a:prstGeom prst="arc">
            <a:avLst>
              <a:gd name="adj1" fmla="val 16215539"/>
              <a:gd name="adj2" fmla="val 5294051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Bogen 6">
            <a:extLst>
              <a:ext uri="{FF2B5EF4-FFF2-40B4-BE49-F238E27FC236}">
                <a16:creationId xmlns:a16="http://schemas.microsoft.com/office/drawing/2014/main" id="{630F0F67-6A65-4847-B56D-9DC889E02506}"/>
              </a:ext>
            </a:extLst>
          </p:cNvPr>
          <p:cNvSpPr/>
          <p:nvPr/>
        </p:nvSpPr>
        <p:spPr>
          <a:xfrm rot="5400000">
            <a:off x="8494603" y="3741919"/>
            <a:ext cx="656497" cy="1398432"/>
          </a:xfrm>
          <a:prstGeom prst="arc">
            <a:avLst>
              <a:gd name="adj1" fmla="val 16215539"/>
              <a:gd name="adj2" fmla="val 5294051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1625637-D6FD-48C6-AEED-A922BDA7E4A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364" y="643984"/>
            <a:ext cx="1793777" cy="15672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9620129"/>
      </p:ext>
    </p:extLst>
  </p:cSld>
  <p:clrMapOvr>
    <a:masterClrMapping/>
  </p:clrMapOvr>
  <p:transition spd="slow" advTm="6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1943102" y="2296552"/>
            <a:ext cx="780756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dirty="0"/>
              <a:t>Melone</a:t>
            </a:r>
          </a:p>
        </p:txBody>
      </p:sp>
    </p:spTree>
    <p:extLst>
      <p:ext uri="{BB962C8B-B14F-4D97-AF65-F5344CB8AC3E}">
        <p14:creationId xmlns:p14="http://schemas.microsoft.com/office/powerpoint/2010/main" val="3340541166"/>
      </p:ext>
    </p:extLst>
  </p:cSld>
  <p:clrMapOvr>
    <a:masterClrMapping/>
  </p:clrMapOvr>
  <p:transition spd="slow" advTm="4000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2290397" y="2331721"/>
            <a:ext cx="780756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dirty="0" err="1"/>
              <a:t>Ru</a:t>
            </a:r>
            <a:r>
              <a:rPr lang="de-DE" dirty="0"/>
              <a:t>  i  ne</a:t>
            </a:r>
          </a:p>
        </p:txBody>
      </p:sp>
      <p:sp>
        <p:nvSpPr>
          <p:cNvPr id="3" name="Bogen 2">
            <a:extLst>
              <a:ext uri="{FF2B5EF4-FFF2-40B4-BE49-F238E27FC236}">
                <a16:creationId xmlns:a16="http://schemas.microsoft.com/office/drawing/2014/main" id="{438199A7-DD5E-48A1-96D9-629CBE19054F}"/>
              </a:ext>
            </a:extLst>
          </p:cNvPr>
          <p:cNvSpPr/>
          <p:nvPr/>
        </p:nvSpPr>
        <p:spPr>
          <a:xfrm rot="5400000">
            <a:off x="3491684" y="3501419"/>
            <a:ext cx="894536" cy="1670537"/>
          </a:xfrm>
          <a:prstGeom prst="arc">
            <a:avLst>
              <a:gd name="adj1" fmla="val 16215539"/>
              <a:gd name="adj2" fmla="val 5294051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Bogen 4">
            <a:extLst>
              <a:ext uri="{FF2B5EF4-FFF2-40B4-BE49-F238E27FC236}">
                <a16:creationId xmlns:a16="http://schemas.microsoft.com/office/drawing/2014/main" id="{14AE9FE0-6F09-4EEC-92EE-AEC67A166A21}"/>
              </a:ext>
            </a:extLst>
          </p:cNvPr>
          <p:cNvSpPr/>
          <p:nvPr/>
        </p:nvSpPr>
        <p:spPr>
          <a:xfrm rot="5400000">
            <a:off x="6076493" y="4007758"/>
            <a:ext cx="656494" cy="895903"/>
          </a:xfrm>
          <a:prstGeom prst="arc">
            <a:avLst>
              <a:gd name="adj1" fmla="val 16215539"/>
              <a:gd name="adj2" fmla="val 5294051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Bogen 6">
            <a:extLst>
              <a:ext uri="{FF2B5EF4-FFF2-40B4-BE49-F238E27FC236}">
                <a16:creationId xmlns:a16="http://schemas.microsoft.com/office/drawing/2014/main" id="{630F0F67-6A65-4847-B56D-9DC889E02506}"/>
              </a:ext>
            </a:extLst>
          </p:cNvPr>
          <p:cNvSpPr/>
          <p:nvPr/>
        </p:nvSpPr>
        <p:spPr>
          <a:xfrm rot="5400000">
            <a:off x="8243341" y="3993183"/>
            <a:ext cx="656494" cy="895903"/>
          </a:xfrm>
          <a:prstGeom prst="arc">
            <a:avLst>
              <a:gd name="adj1" fmla="val 16215539"/>
              <a:gd name="adj2" fmla="val 5294051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F7A693C-016D-4894-97B4-39A4577EA21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185" y="591991"/>
            <a:ext cx="2115991" cy="1975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6154644"/>
      </p:ext>
    </p:extLst>
  </p:cSld>
  <p:clrMapOvr>
    <a:masterClrMapping/>
  </p:clrMapOvr>
  <p:transition spd="slow" advTm="6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2290397" y="2331721"/>
            <a:ext cx="780756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dirty="0"/>
              <a:t>Ruine</a:t>
            </a:r>
          </a:p>
        </p:txBody>
      </p:sp>
    </p:spTree>
    <p:extLst>
      <p:ext uri="{BB962C8B-B14F-4D97-AF65-F5344CB8AC3E}">
        <p14:creationId xmlns:p14="http://schemas.microsoft.com/office/powerpoint/2010/main" val="3031424174"/>
      </p:ext>
    </p:extLst>
  </p:cSld>
  <p:clrMapOvr>
    <a:masterClrMapping/>
  </p:clrMapOvr>
  <p:transition spd="slow" advTm="4000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2192215" y="2261383"/>
            <a:ext cx="780756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dirty="0"/>
              <a:t>Si  </a:t>
            </a:r>
            <a:r>
              <a:rPr lang="de-DE" dirty="0" err="1"/>
              <a:t>re</a:t>
            </a:r>
            <a:r>
              <a:rPr lang="de-DE" dirty="0"/>
              <a:t>  ne</a:t>
            </a:r>
          </a:p>
        </p:txBody>
      </p:sp>
      <p:sp>
        <p:nvSpPr>
          <p:cNvPr id="3" name="Bogen 2">
            <a:extLst>
              <a:ext uri="{FF2B5EF4-FFF2-40B4-BE49-F238E27FC236}">
                <a16:creationId xmlns:a16="http://schemas.microsoft.com/office/drawing/2014/main" id="{438199A7-DD5E-48A1-96D9-629CBE19054F}"/>
              </a:ext>
            </a:extLst>
          </p:cNvPr>
          <p:cNvSpPr/>
          <p:nvPr/>
        </p:nvSpPr>
        <p:spPr>
          <a:xfrm rot="5400000">
            <a:off x="2698914" y="3449843"/>
            <a:ext cx="894536" cy="1670537"/>
          </a:xfrm>
          <a:prstGeom prst="arc">
            <a:avLst>
              <a:gd name="adj1" fmla="val 16215539"/>
              <a:gd name="adj2" fmla="val 5294051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Bogen 4">
            <a:extLst>
              <a:ext uri="{FF2B5EF4-FFF2-40B4-BE49-F238E27FC236}">
                <a16:creationId xmlns:a16="http://schemas.microsoft.com/office/drawing/2014/main" id="{14AE9FE0-6F09-4EEC-92EE-AEC67A166A21}"/>
              </a:ext>
            </a:extLst>
          </p:cNvPr>
          <p:cNvSpPr/>
          <p:nvPr/>
        </p:nvSpPr>
        <p:spPr>
          <a:xfrm rot="5400000">
            <a:off x="5420989" y="3706489"/>
            <a:ext cx="831281" cy="1339357"/>
          </a:xfrm>
          <a:prstGeom prst="arc">
            <a:avLst>
              <a:gd name="adj1" fmla="val 16215539"/>
              <a:gd name="adj2" fmla="val 5294051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 descr="Ein Bild, das draußen, Gebäude, groß, sitzend enthält.&#10;&#10;Automatisch generierte Beschreibung">
            <a:extLst>
              <a:ext uri="{FF2B5EF4-FFF2-40B4-BE49-F238E27FC236}">
                <a16:creationId xmlns:a16="http://schemas.microsoft.com/office/drawing/2014/main" id="{3CF7DAE8-4E3B-4A6B-843F-580610F88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242" y="530575"/>
            <a:ext cx="2610198" cy="1957648"/>
          </a:xfrm>
          <a:prstGeom prst="rect">
            <a:avLst/>
          </a:prstGeom>
        </p:spPr>
      </p:pic>
      <p:sp>
        <p:nvSpPr>
          <p:cNvPr id="7" name="Bogen 6">
            <a:extLst>
              <a:ext uri="{FF2B5EF4-FFF2-40B4-BE49-F238E27FC236}">
                <a16:creationId xmlns:a16="http://schemas.microsoft.com/office/drawing/2014/main" id="{98315D5C-AB70-40CA-85A8-F938C65E7D32}"/>
              </a:ext>
            </a:extLst>
          </p:cNvPr>
          <p:cNvSpPr/>
          <p:nvPr/>
        </p:nvSpPr>
        <p:spPr>
          <a:xfrm rot="5400000">
            <a:off x="8334050" y="3587915"/>
            <a:ext cx="894537" cy="1639760"/>
          </a:xfrm>
          <a:prstGeom prst="arc">
            <a:avLst>
              <a:gd name="adj1" fmla="val 16215539"/>
              <a:gd name="adj2" fmla="val 5294051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3422774"/>
      </p:ext>
    </p:extLst>
  </p:cSld>
  <p:clrMapOvr>
    <a:masterClrMapping/>
  </p:clrMapOvr>
  <p:transition spd="slow" advTm="6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2192215" y="2261383"/>
            <a:ext cx="780756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dirty="0"/>
              <a:t>Sirene </a:t>
            </a:r>
          </a:p>
        </p:txBody>
      </p:sp>
    </p:spTree>
    <p:extLst>
      <p:ext uri="{BB962C8B-B14F-4D97-AF65-F5344CB8AC3E}">
        <p14:creationId xmlns:p14="http://schemas.microsoft.com/office/powerpoint/2010/main" val="1844653356"/>
      </p:ext>
    </p:extLst>
  </p:cSld>
  <p:clrMapOvr>
    <a:masterClrMapping/>
  </p:clrMapOvr>
  <p:transition spd="slow" advTm="4000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518747" y="2261383"/>
            <a:ext cx="11117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12000" dirty="0"/>
              <a:t>Wir rasen los.</a:t>
            </a:r>
          </a:p>
        </p:txBody>
      </p:sp>
    </p:spTree>
    <p:extLst>
      <p:ext uri="{BB962C8B-B14F-4D97-AF65-F5344CB8AC3E}">
        <p14:creationId xmlns:p14="http://schemas.microsoft.com/office/powerpoint/2010/main" val="4207619284"/>
      </p:ext>
    </p:extLst>
  </p:cSld>
  <p:clrMapOvr>
    <a:masterClrMapping/>
  </p:clrMapOvr>
  <p:transition spd="slow" advTm="10000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769327" y="1760222"/>
            <a:ext cx="108892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12000" dirty="0"/>
              <a:t>Rosi und Resi lesen.</a:t>
            </a:r>
          </a:p>
        </p:txBody>
      </p:sp>
    </p:spTree>
    <p:extLst>
      <p:ext uri="{BB962C8B-B14F-4D97-AF65-F5344CB8AC3E}">
        <p14:creationId xmlns:p14="http://schemas.microsoft.com/office/powerpoint/2010/main" val="192020441"/>
      </p:ext>
    </p:extLst>
  </p:cSld>
  <p:clrMapOvr>
    <a:masterClrMapping/>
  </p:clrMapOvr>
  <p:transition spd="slow" advTm="10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3491453" y="2419644"/>
            <a:ext cx="535800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dirty="0" err="1"/>
              <a:t>ri</a:t>
            </a:r>
            <a:r>
              <a:rPr lang="de-DE" dirty="0"/>
              <a:t>   </a:t>
            </a:r>
            <a:r>
              <a:rPr lang="de-DE" dirty="0" err="1"/>
              <a:t>ro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354666"/>
      </p:ext>
    </p:extLst>
  </p:cSld>
  <p:clrMapOvr>
    <a:masterClrMapping/>
  </p:clrMapOvr>
  <p:transition spd="slow" advTm="3000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2082312" y="1593168"/>
            <a:ext cx="780756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12000" dirty="0"/>
              <a:t>Wo ist Miriam?</a:t>
            </a:r>
          </a:p>
        </p:txBody>
      </p:sp>
    </p:spTree>
    <p:extLst>
      <p:ext uri="{BB962C8B-B14F-4D97-AF65-F5344CB8AC3E}">
        <p14:creationId xmlns:p14="http://schemas.microsoft.com/office/powerpoint/2010/main" val="2061539361"/>
      </p:ext>
    </p:extLst>
  </p:cSld>
  <p:clrMapOvr>
    <a:masterClrMapping/>
  </p:clrMapOvr>
  <p:transition spd="slow" advTm="10000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1919654" y="1008479"/>
            <a:ext cx="844647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dirty="0"/>
              <a:t>Miriam ist im     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DDA1382-FC79-48F3-8072-CDEA53CE52B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84"/>
          <a:stretch/>
        </p:blipFill>
        <p:spPr bwMode="auto">
          <a:xfrm>
            <a:off x="6096000" y="3516923"/>
            <a:ext cx="1962150" cy="14543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92671089"/>
      </p:ext>
    </p:extLst>
  </p:cSld>
  <p:clrMapOvr>
    <a:masterClrMapping/>
  </p:clrMapOvr>
  <p:transition spd="slow" advTm="10000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1160585" y="1193117"/>
            <a:ext cx="915865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dirty="0"/>
              <a:t>Wo ist Nina? </a:t>
            </a:r>
          </a:p>
        </p:txBody>
      </p:sp>
    </p:spTree>
    <p:extLst>
      <p:ext uri="{BB962C8B-B14F-4D97-AF65-F5344CB8AC3E}">
        <p14:creationId xmlns:p14="http://schemas.microsoft.com/office/powerpoint/2010/main" val="1189180966"/>
      </p:ext>
    </p:extLst>
  </p:cSld>
  <p:clrMapOvr>
    <a:masterClrMapping/>
  </p:clrMapOvr>
  <p:transition spd="slow" advTm="10000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1083734" y="1250267"/>
            <a:ext cx="10363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dirty="0"/>
              <a:t>Nina ist</a:t>
            </a:r>
          </a:p>
          <a:p>
            <a:pPr algn="ctr"/>
            <a:r>
              <a:rPr lang="de-DE" dirty="0"/>
              <a:t>am     .      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B6A06C8-B1E4-4AA6-864B-112AB155C74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4" r="5385" b="5684"/>
          <a:stretch/>
        </p:blipFill>
        <p:spPr bwMode="auto">
          <a:xfrm>
            <a:off x="6424991" y="3343125"/>
            <a:ext cx="2003318" cy="19067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22056390"/>
      </p:ext>
    </p:extLst>
  </p:cSld>
  <p:clrMapOvr>
    <a:masterClrMapping/>
  </p:clrMapOvr>
  <p:transition spd="slow" advTm="10000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1107924" y="1734031"/>
            <a:ext cx="102567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12000" dirty="0"/>
              <a:t>Lina und Susi lesen.</a:t>
            </a:r>
          </a:p>
        </p:txBody>
      </p:sp>
    </p:spTree>
    <p:extLst>
      <p:ext uri="{BB962C8B-B14F-4D97-AF65-F5344CB8AC3E}">
        <p14:creationId xmlns:p14="http://schemas.microsoft.com/office/powerpoint/2010/main" val="2886698087"/>
      </p:ext>
    </p:extLst>
  </p:cSld>
  <p:clrMapOvr>
    <a:masterClrMapping/>
  </p:clrMapOvr>
  <p:transition spd="slow" advTm="10000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1055170" y="1470262"/>
            <a:ext cx="102567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12000" dirty="0"/>
              <a:t>Linus und Sissi lernen.</a:t>
            </a:r>
          </a:p>
        </p:txBody>
      </p:sp>
    </p:spTree>
    <p:extLst>
      <p:ext uri="{BB962C8B-B14F-4D97-AF65-F5344CB8AC3E}">
        <p14:creationId xmlns:p14="http://schemas.microsoft.com/office/powerpoint/2010/main" val="3762110945"/>
      </p:ext>
    </p:extLst>
  </p:cSld>
  <p:clrMapOvr>
    <a:masterClrMapping/>
  </p:clrMapOvr>
  <p:transition spd="slow" advTm="10000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1055170" y="1470262"/>
            <a:ext cx="1025676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10000" dirty="0"/>
              <a:t>Leo und Samira malen nun.</a:t>
            </a:r>
          </a:p>
        </p:txBody>
      </p:sp>
    </p:spTree>
    <p:extLst>
      <p:ext uri="{BB962C8B-B14F-4D97-AF65-F5344CB8AC3E}">
        <p14:creationId xmlns:p14="http://schemas.microsoft.com/office/powerpoint/2010/main" val="838167084"/>
      </p:ext>
    </p:extLst>
  </p:cSld>
  <p:clrMapOvr>
    <a:masterClrMapping/>
  </p:clrMapOvr>
  <p:transition spd="slow" advTm="10000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896908" y="1843950"/>
            <a:ext cx="1025676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10000" dirty="0"/>
              <a:t>Ich male immer im Sommer.</a:t>
            </a:r>
          </a:p>
        </p:txBody>
      </p:sp>
    </p:spTree>
    <p:extLst>
      <p:ext uri="{BB962C8B-B14F-4D97-AF65-F5344CB8AC3E}">
        <p14:creationId xmlns:p14="http://schemas.microsoft.com/office/powerpoint/2010/main" val="1165082004"/>
      </p:ext>
    </p:extLst>
  </p:cSld>
  <p:clrMapOvr>
    <a:masterClrMapping/>
  </p:clrMapOvr>
  <p:transition spd="slow" advTm="10000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896908" y="1843950"/>
            <a:ext cx="1025676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10000" dirty="0"/>
              <a:t>Wir malen immer im Sommer.</a:t>
            </a:r>
          </a:p>
        </p:txBody>
      </p:sp>
    </p:spTree>
    <p:extLst>
      <p:ext uri="{BB962C8B-B14F-4D97-AF65-F5344CB8AC3E}">
        <p14:creationId xmlns:p14="http://schemas.microsoft.com/office/powerpoint/2010/main" val="2258649246"/>
      </p:ext>
    </p:extLst>
  </p:cSld>
  <p:clrMapOvr>
    <a:masterClrMapping/>
  </p:clrMapOvr>
  <p:transition spd="slow" advTm="10000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896908" y="1843950"/>
            <a:ext cx="1025676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10000" dirty="0"/>
              <a:t>Ich male immer rosa Rosen.</a:t>
            </a:r>
          </a:p>
        </p:txBody>
      </p:sp>
    </p:spTree>
    <p:extLst>
      <p:ext uri="{BB962C8B-B14F-4D97-AF65-F5344CB8AC3E}">
        <p14:creationId xmlns:p14="http://schemas.microsoft.com/office/powerpoint/2010/main" val="1320282692"/>
      </p:ext>
    </p:extLst>
  </p:cSld>
  <p:clrMapOvr>
    <a:masterClrMapping/>
  </p:clrMapOvr>
  <p:transition spd="slow" advTm="1000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3491453" y="2419644"/>
            <a:ext cx="548988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dirty="0" err="1"/>
              <a:t>ra</a:t>
            </a:r>
            <a:r>
              <a:rPr lang="de-DE" dirty="0"/>
              <a:t>   </a:t>
            </a:r>
            <a:r>
              <a:rPr lang="de-DE" dirty="0" err="1"/>
              <a:t>ru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5360085"/>
      </p:ext>
    </p:extLst>
  </p:cSld>
  <p:clrMapOvr>
    <a:masterClrMapping/>
  </p:clrMapOvr>
  <p:transition spd="slow" advTm="3000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896908" y="1843950"/>
            <a:ext cx="1025676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sz="10000" dirty="0"/>
              <a:t>Wir malen immer rosa Rosen.</a:t>
            </a:r>
          </a:p>
        </p:txBody>
      </p:sp>
    </p:spTree>
    <p:extLst>
      <p:ext uri="{BB962C8B-B14F-4D97-AF65-F5344CB8AC3E}">
        <p14:creationId xmlns:p14="http://schemas.microsoft.com/office/powerpoint/2010/main" val="1329377924"/>
      </p:ext>
    </p:extLst>
  </p:cSld>
  <p:clrMapOvr>
    <a:masterClrMapping/>
  </p:clrMapOvr>
  <p:transition spd="slow" advTm="1000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2770483" y="2274571"/>
            <a:ext cx="658453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dirty="0"/>
              <a:t>na   nu</a:t>
            </a:r>
          </a:p>
        </p:txBody>
      </p:sp>
    </p:spTree>
    <p:extLst>
      <p:ext uri="{BB962C8B-B14F-4D97-AF65-F5344CB8AC3E}">
        <p14:creationId xmlns:p14="http://schemas.microsoft.com/office/powerpoint/2010/main" val="3476527298"/>
      </p:ext>
    </p:extLst>
  </p:cSld>
  <p:clrMapOvr>
    <a:masterClrMapping/>
  </p:clrMapOvr>
  <p:transition spd="slow" advTm="300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3491453" y="2419644"/>
            <a:ext cx="612293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dirty="0"/>
              <a:t>ne  </a:t>
            </a:r>
            <a:r>
              <a:rPr lang="de-DE" dirty="0" err="1"/>
              <a:t>no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2881720"/>
      </p:ext>
    </p:extLst>
  </p:cSld>
  <p:clrMapOvr>
    <a:masterClrMapping/>
  </p:clrMapOvr>
  <p:transition spd="slow" advTm="300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3491453" y="2419644"/>
            <a:ext cx="450954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dirty="0"/>
              <a:t>nur</a:t>
            </a:r>
          </a:p>
        </p:txBody>
      </p:sp>
    </p:spTree>
    <p:extLst>
      <p:ext uri="{BB962C8B-B14F-4D97-AF65-F5344CB8AC3E}">
        <p14:creationId xmlns:p14="http://schemas.microsoft.com/office/powerpoint/2010/main" val="2991729337"/>
      </p:ext>
    </p:extLst>
  </p:cSld>
  <p:clrMapOvr>
    <a:masterClrMapping/>
  </p:clrMapOvr>
  <p:transition spd="slow" advTm="3000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3491453" y="2419644"/>
            <a:ext cx="450954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dirty="0"/>
              <a:t>am</a:t>
            </a:r>
          </a:p>
        </p:txBody>
      </p:sp>
    </p:spTree>
    <p:extLst>
      <p:ext uri="{BB962C8B-B14F-4D97-AF65-F5344CB8AC3E}">
        <p14:creationId xmlns:p14="http://schemas.microsoft.com/office/powerpoint/2010/main" val="335254024"/>
      </p:ext>
    </p:extLst>
  </p:cSld>
  <p:clrMapOvr>
    <a:masterClrMapping/>
  </p:clrMapOvr>
  <p:transition spd="slow" advTm="2000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D8AD82B-12BF-45A4-97C9-7258AB70F490}"/>
              </a:ext>
            </a:extLst>
          </p:cNvPr>
          <p:cNvSpPr txBox="1"/>
          <p:nvPr/>
        </p:nvSpPr>
        <p:spPr>
          <a:xfrm>
            <a:off x="3491453" y="2419644"/>
            <a:ext cx="450954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0">
                <a:solidFill>
                  <a:schemeClr val="bg1"/>
                </a:solidFill>
                <a:latin typeface="AaBbCc" panose="020B0500000000000000" pitchFamily="34" charset="0"/>
                <a:ea typeface="Druckschrift95" pitchFamily="2" charset="0"/>
                <a:cs typeface="Aharoni" panose="020B0604020202020204" pitchFamily="2" charset="-79"/>
              </a:defRPr>
            </a:lvl1pPr>
          </a:lstStyle>
          <a:p>
            <a:pPr algn="ctr"/>
            <a:r>
              <a:rPr lang="de-DE" dirty="0"/>
              <a:t>im</a:t>
            </a:r>
          </a:p>
        </p:txBody>
      </p:sp>
    </p:spTree>
    <p:extLst>
      <p:ext uri="{BB962C8B-B14F-4D97-AF65-F5344CB8AC3E}">
        <p14:creationId xmlns:p14="http://schemas.microsoft.com/office/powerpoint/2010/main" val="2563618705"/>
      </p:ext>
    </p:extLst>
  </p:cSld>
  <p:clrMapOvr>
    <a:masterClrMapping/>
  </p:clrMapOvr>
  <p:transition spd="slow" advTm="2000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-Sitzungssaal">
  <a:themeElements>
    <a:clrScheme name="Ion-Sitzungssaal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-Sitzungssaal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-Sitzungssaal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112</Words>
  <Application>Microsoft Office PowerPoint</Application>
  <PresentationFormat>Breitbild</PresentationFormat>
  <Paragraphs>44</Paragraphs>
  <Slides>40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40</vt:i4>
      </vt:variant>
    </vt:vector>
  </HeadingPairs>
  <TitlesOfParts>
    <vt:vector size="46" baseType="lpstr">
      <vt:lpstr>Druckschrift95</vt:lpstr>
      <vt:lpstr>Wingdings 3</vt:lpstr>
      <vt:lpstr>Century Gothic</vt:lpstr>
      <vt:lpstr>AaBbCc</vt:lpstr>
      <vt:lpstr>Arial</vt:lpstr>
      <vt:lpstr>Ion-Sitzungssaal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L11432</dc:creator>
  <cp:lastModifiedBy>L11432</cp:lastModifiedBy>
  <cp:revision>284</cp:revision>
  <dcterms:created xsi:type="dcterms:W3CDTF">2020-09-30T15:06:33Z</dcterms:created>
  <dcterms:modified xsi:type="dcterms:W3CDTF">2020-11-22T13:58:04Z</dcterms:modified>
</cp:coreProperties>
</file>