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5DE80E7-5DAB-4B55-A2F3-752385624D27}" type="datetime1">
              <a:rPr lang="de-DE" smtClean="0"/>
              <a:t>18.10.2020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F082FAB-ED24-434D-BE81-8CEBC12E54F9}" type="datetime1">
              <a:rPr lang="de-DE" smtClean="0"/>
              <a:t>18.10.2020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"/>
              <a:t>Textmasterformate durch Klicken bearbeiten</a:t>
            </a:r>
            <a:endParaRPr lang="en-US"/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chteck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hteck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hteck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Gerader Verbinde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20" name="Datumsplatzhalt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9887F14E-8960-43DC-BD49-5D19A0427E90}" type="datetime1">
              <a:rPr lang="de-DE" smtClean="0"/>
              <a:t>18.10.2020</a:t>
            </a:fld>
            <a:endParaRPr lang="en-US" dirty="0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DBF391-3C9C-4544-BC61-5E0B27C6C27F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BCBC28-C1D7-4179-994C-9EC459FB57FC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chteck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hteck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hteck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4ABA2E65-D9BE-428B-8B46-DC46F887B5A4}" type="datetime1">
              <a:rPr lang="de-DE" smtClean="0"/>
              <a:t>18.10.2020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3AE6E9-FEF5-4819-A8A5-A147DEF7CE38}" type="datetime1">
              <a:rPr lang="de-DE" smtClean="0"/>
              <a:t>18.10.2020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9B6AB8-65DA-400D-8729-568BE124C8F1}" type="datetime1">
              <a:rPr lang="de-DE" smtClean="0"/>
              <a:t>18.10.2020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59ABC7-7AF3-4DE3-B363-908AEDABEB4A}" type="datetime1">
              <a:rPr lang="de-DE" smtClean="0"/>
              <a:t>18.10.2020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2C3352-A66E-4C6F-90B6-1E63CBA68A0F}" type="datetime1">
              <a:rPr lang="de-DE" smtClean="0"/>
              <a:t>18.10.2020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5426F3F-70DC-4CD5-BD86-D91D788CE540}" type="datetime1">
              <a:rPr lang="de-DE" smtClean="0"/>
              <a:t>18.10.2020</a:t>
            </a:fld>
            <a:endParaRPr lang="en-US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7011C644-0DAE-411D-A1D6-34099A818CCD}" type="datetime1">
              <a:rPr lang="de-DE" smtClean="0"/>
              <a:t>18.10.2020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hteck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hteck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hteck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Textmasterformate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C8E1A57-1222-49E8-B111-96FBD3AC36BA}" type="datetime1">
              <a:rPr lang="de-DE" smtClean="0"/>
              <a:t>18.10.2020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Ein Bild mit einem mit einer roten Tischdecke gedeckten Tisch&#10;&#10;Beschreibung wird automatisch generiert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Rechteck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hteck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pPr rtl="0"/>
            <a:r>
              <a:rPr lang="de" sz="4400" dirty="0">
                <a:solidFill>
                  <a:schemeClr val="tx1"/>
                </a:solidFill>
              </a:rPr>
              <a:t>Die Kraft der</a:t>
            </a:r>
            <a:br>
              <a:rPr lang="de" sz="4400" dirty="0">
                <a:solidFill>
                  <a:schemeClr val="tx1"/>
                </a:solidFill>
              </a:rPr>
            </a:br>
            <a:r>
              <a:rPr lang="de" sz="44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de" dirty="0">
                <a:solidFill>
                  <a:schemeClr val="tx1"/>
                </a:solidFill>
              </a:rPr>
              <a:t>VS Grins/Tobadill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19" y="1691819"/>
            <a:ext cx="2262159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aBbCc" panose="020B0500000000000000" pitchFamily="34" charset="0"/>
              </a:rPr>
              <a:t>2</a:t>
            </a:r>
            <a:endParaRPr lang="de-DE" sz="30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aBbCc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052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3" name="Titel 1">
            <a:extLst>
              <a:ext uri="{FF2B5EF4-FFF2-40B4-BE49-F238E27FC236}">
                <a16:creationId xmlns:a16="http://schemas.microsoft.com/office/drawing/2014/main" id="{915853B9-9967-4570-AAB5-7D181F2CE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95604"/>
            <a:ext cx="10058400" cy="3157246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Erkenne die Schiffchen!</a:t>
            </a:r>
            <a:br>
              <a:rPr lang="de-AT" dirty="0"/>
            </a:br>
            <a:r>
              <a:rPr lang="de-AT" dirty="0"/>
              <a:t>Sprich so:</a:t>
            </a:r>
            <a:br>
              <a:rPr lang="de-AT" dirty="0"/>
            </a:br>
            <a:r>
              <a:rPr lang="de-AT" sz="8000" dirty="0"/>
              <a:t>„Es sind 6.</a:t>
            </a:r>
            <a:br>
              <a:rPr lang="de-AT" sz="8000" dirty="0"/>
            </a:br>
            <a:r>
              <a:rPr lang="de-AT" sz="8000" dirty="0"/>
              <a:t> 6 ist 5 +1!“</a:t>
            </a:r>
            <a:br>
              <a:rPr lang="de-AT" sz="8000" dirty="0"/>
            </a:br>
            <a:endParaRPr lang="de-AT" sz="8000" dirty="0"/>
          </a:p>
        </p:txBody>
      </p:sp>
    </p:spTree>
    <p:extLst>
      <p:ext uri="{BB962C8B-B14F-4D97-AF65-F5344CB8AC3E}">
        <p14:creationId xmlns:p14="http://schemas.microsoft.com/office/powerpoint/2010/main" val="3912112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7 =  5 + 2</a:t>
            </a:r>
          </a:p>
        </p:txBody>
      </p:sp>
    </p:spTree>
    <p:extLst>
      <p:ext uri="{BB962C8B-B14F-4D97-AF65-F5344CB8AC3E}">
        <p14:creationId xmlns:p14="http://schemas.microsoft.com/office/powerpoint/2010/main" val="426961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9456C31-4EB6-4259-A701-690CB4D86193}"/>
                </a:ext>
              </a:extLst>
            </p:cNvPr>
            <p:cNvSpPr/>
            <p:nvPr/>
          </p:nvSpPr>
          <p:spPr>
            <a:xfrm>
              <a:off x="78359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BA2213BF-7F35-4C62-B722-45CB75237DD1}"/>
                </a:ext>
              </a:extLst>
            </p:cNvPr>
            <p:cNvSpPr/>
            <p:nvPr/>
          </p:nvSpPr>
          <p:spPr>
            <a:xfrm>
              <a:off x="86296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9 =  5 + 4</a:t>
            </a:r>
          </a:p>
        </p:txBody>
      </p:sp>
    </p:spTree>
    <p:extLst>
      <p:ext uri="{BB962C8B-B14F-4D97-AF65-F5344CB8AC3E}">
        <p14:creationId xmlns:p14="http://schemas.microsoft.com/office/powerpoint/2010/main" val="428865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9456C31-4EB6-4259-A701-690CB4D86193}"/>
                </a:ext>
              </a:extLst>
            </p:cNvPr>
            <p:cNvSpPr/>
            <p:nvPr/>
          </p:nvSpPr>
          <p:spPr>
            <a:xfrm>
              <a:off x="78359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BA2213BF-7F35-4C62-B722-45CB75237DD1}"/>
                </a:ext>
              </a:extLst>
            </p:cNvPr>
            <p:cNvSpPr/>
            <p:nvPr/>
          </p:nvSpPr>
          <p:spPr>
            <a:xfrm>
              <a:off x="86296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0754A297-D077-4F82-9C0A-3AC9893DC267}"/>
                </a:ext>
              </a:extLst>
            </p:cNvPr>
            <p:cNvSpPr/>
            <p:nvPr/>
          </p:nvSpPr>
          <p:spPr>
            <a:xfrm>
              <a:off x="93980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410281" y="2456795"/>
            <a:ext cx="33714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10 =  5 + 5</a:t>
            </a:r>
          </a:p>
        </p:txBody>
      </p:sp>
    </p:spTree>
    <p:extLst>
      <p:ext uri="{BB962C8B-B14F-4D97-AF65-F5344CB8AC3E}">
        <p14:creationId xmlns:p14="http://schemas.microsoft.com/office/powerpoint/2010/main" val="129891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9456C31-4EB6-4259-A701-690CB4D86193}"/>
                </a:ext>
              </a:extLst>
            </p:cNvPr>
            <p:cNvSpPr/>
            <p:nvPr/>
          </p:nvSpPr>
          <p:spPr>
            <a:xfrm>
              <a:off x="78359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8 =  5 + 3</a:t>
            </a:r>
          </a:p>
        </p:txBody>
      </p:sp>
    </p:spTree>
    <p:extLst>
      <p:ext uri="{BB962C8B-B14F-4D97-AF65-F5344CB8AC3E}">
        <p14:creationId xmlns:p14="http://schemas.microsoft.com/office/powerpoint/2010/main" val="193095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6 =  5 + 1</a:t>
            </a:r>
          </a:p>
        </p:txBody>
      </p:sp>
    </p:spTree>
    <p:extLst>
      <p:ext uri="{BB962C8B-B14F-4D97-AF65-F5344CB8AC3E}">
        <p14:creationId xmlns:p14="http://schemas.microsoft.com/office/powerpoint/2010/main" val="339388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2AECE47C-B036-4136-944A-153414141890}"/>
                </a:ext>
              </a:extLst>
            </p:cNvPr>
            <p:cNvSpPr/>
            <p:nvPr/>
          </p:nvSpPr>
          <p:spPr>
            <a:xfrm>
              <a:off x="71120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7 =  5 + 2</a:t>
            </a:r>
          </a:p>
        </p:txBody>
      </p:sp>
    </p:spTree>
    <p:extLst>
      <p:ext uri="{BB962C8B-B14F-4D97-AF65-F5344CB8AC3E}">
        <p14:creationId xmlns:p14="http://schemas.microsoft.com/office/powerpoint/2010/main" val="266715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9456C31-4EB6-4259-A701-690CB4D86193}"/>
                </a:ext>
              </a:extLst>
            </p:cNvPr>
            <p:cNvSpPr/>
            <p:nvPr/>
          </p:nvSpPr>
          <p:spPr>
            <a:xfrm>
              <a:off x="78359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BA2213BF-7F35-4C62-B722-45CB75237DD1}"/>
                </a:ext>
              </a:extLst>
            </p:cNvPr>
            <p:cNvSpPr/>
            <p:nvPr/>
          </p:nvSpPr>
          <p:spPr>
            <a:xfrm>
              <a:off x="86296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9 =  5 + 4</a:t>
            </a:r>
          </a:p>
        </p:txBody>
      </p:sp>
    </p:spTree>
    <p:extLst>
      <p:ext uri="{BB962C8B-B14F-4D97-AF65-F5344CB8AC3E}">
        <p14:creationId xmlns:p14="http://schemas.microsoft.com/office/powerpoint/2010/main" val="266496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3D6C2-8598-49B5-98D3-ED52C451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D241084-FBC4-42C2-8144-3903A45642A6}"/>
              </a:ext>
            </a:extLst>
          </p:cNvPr>
          <p:cNvGrpSpPr/>
          <p:nvPr/>
        </p:nvGrpSpPr>
        <p:grpSpPr>
          <a:xfrm>
            <a:off x="1441450" y="3752850"/>
            <a:ext cx="4254500" cy="1422400"/>
            <a:chOff x="1358900" y="2717800"/>
            <a:chExt cx="4254500" cy="1422400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FF48A75-D789-4E71-9CA0-7B118D9127C8}"/>
                </a:ext>
              </a:extLst>
            </p:cNvPr>
            <p:cNvSpPr/>
            <p:nvPr/>
          </p:nvSpPr>
          <p:spPr>
            <a:xfrm>
              <a:off x="13589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502498D9-97F6-4B85-BAFA-CB24CED2BC14}"/>
                </a:ext>
              </a:extLst>
            </p:cNvPr>
            <p:cNvGrpSpPr/>
            <p:nvPr/>
          </p:nvGrpSpPr>
          <p:grpSpPr>
            <a:xfrm>
              <a:off x="1511300" y="3105150"/>
              <a:ext cx="3759200" cy="647700"/>
              <a:chOff x="774700" y="3105150"/>
              <a:chExt cx="3759200" cy="647700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C168C380-70F3-4BD5-8E67-58CC30C8BEDE}"/>
                  </a:ext>
                </a:extLst>
              </p:cNvPr>
              <p:cNvSpPr/>
              <p:nvPr/>
            </p:nvSpPr>
            <p:spPr>
              <a:xfrm>
                <a:off x="7747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47B9BE7D-E3FF-443B-A45C-03AF4BB21340}"/>
                  </a:ext>
                </a:extLst>
              </p:cNvPr>
              <p:cNvSpPr/>
              <p:nvPr/>
            </p:nvSpPr>
            <p:spPr>
              <a:xfrm>
                <a:off x="15494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CF3EBEEB-69B9-4FDC-808A-77A86B35ABC1}"/>
                  </a:ext>
                </a:extLst>
              </p:cNvPr>
              <p:cNvSpPr/>
              <p:nvPr/>
            </p:nvSpPr>
            <p:spPr>
              <a:xfrm>
                <a:off x="23241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3EE2E010-7712-4CC6-8E7C-F16B27A118EA}"/>
                  </a:ext>
                </a:extLst>
              </p:cNvPr>
              <p:cNvSpPr/>
              <p:nvPr/>
            </p:nvSpPr>
            <p:spPr>
              <a:xfrm>
                <a:off x="30988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F1AD228F-9F3A-4B7C-BCA3-4022C34152D8}"/>
                  </a:ext>
                </a:extLst>
              </p:cNvPr>
              <p:cNvSpPr/>
              <p:nvPr/>
            </p:nvSpPr>
            <p:spPr>
              <a:xfrm>
                <a:off x="3873500" y="3105150"/>
                <a:ext cx="660400" cy="6477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15BFE6-3AF1-49C2-BFBB-390C7092C9F9}"/>
              </a:ext>
            </a:extLst>
          </p:cNvPr>
          <p:cNvGrpSpPr/>
          <p:nvPr/>
        </p:nvGrpSpPr>
        <p:grpSpPr>
          <a:xfrm>
            <a:off x="6096000" y="3765550"/>
            <a:ext cx="4254500" cy="1422400"/>
            <a:chOff x="6096000" y="2717800"/>
            <a:chExt cx="4254500" cy="1422400"/>
          </a:xfrm>
        </p:grpSpPr>
        <p:sp>
          <p:nvSpPr>
            <p:cNvPr id="12" name="Rechteck: abgerundete Ecken 11">
              <a:extLst>
                <a:ext uri="{FF2B5EF4-FFF2-40B4-BE49-F238E27FC236}">
                  <a16:creationId xmlns:a16="http://schemas.microsoft.com/office/drawing/2014/main" id="{08B4892D-B75B-4F76-80E7-3EF33584C8CB}"/>
                </a:ext>
              </a:extLst>
            </p:cNvPr>
            <p:cNvSpPr/>
            <p:nvPr/>
          </p:nvSpPr>
          <p:spPr>
            <a:xfrm>
              <a:off x="6096000" y="2717800"/>
              <a:ext cx="4254500" cy="1422400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61E27F7-DB9D-44F4-A7F2-8310862B513A}"/>
                </a:ext>
              </a:extLst>
            </p:cNvPr>
            <p:cNvSpPr/>
            <p:nvPr/>
          </p:nvSpPr>
          <p:spPr>
            <a:xfrm>
              <a:off x="638175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C1502E46-7E5D-43E8-9B3F-651E3936363B}"/>
                </a:ext>
              </a:extLst>
            </p:cNvPr>
            <p:cNvSpPr/>
            <p:nvPr/>
          </p:nvSpPr>
          <p:spPr>
            <a:xfrm>
              <a:off x="7112000" y="30924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9456C31-4EB6-4259-A701-690CB4D86193}"/>
                </a:ext>
              </a:extLst>
            </p:cNvPr>
            <p:cNvSpPr/>
            <p:nvPr/>
          </p:nvSpPr>
          <p:spPr>
            <a:xfrm>
              <a:off x="7835900" y="3105150"/>
              <a:ext cx="660400" cy="6477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C5447B2F-D233-43A5-9531-ACF146F9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9DC1DB-E8AB-419D-9962-DF69FED8DB4A}"/>
              </a:ext>
            </a:extLst>
          </p:cNvPr>
          <p:cNvSpPr/>
          <p:nvPr/>
        </p:nvSpPr>
        <p:spPr>
          <a:xfrm>
            <a:off x="4597031" y="2456795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8 =  5 + 3</a:t>
            </a:r>
          </a:p>
        </p:txBody>
      </p:sp>
    </p:spTree>
    <p:extLst>
      <p:ext uri="{BB962C8B-B14F-4D97-AF65-F5344CB8AC3E}">
        <p14:creationId xmlns:p14="http://schemas.microsoft.com/office/powerpoint/2010/main" val="99799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68C53-C5D1-4A24-A8A7-27D3B6ECF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157246"/>
          </a:xfrm>
        </p:spPr>
        <p:txBody>
          <a:bodyPr>
            <a:normAutofit/>
          </a:bodyPr>
          <a:lstStyle/>
          <a:p>
            <a:pPr algn="ctr"/>
            <a:r>
              <a:rPr lang="de-AT" dirty="0"/>
              <a:t>Zeige mit deinen Fingern – aber ohne zählen!</a:t>
            </a:r>
            <a:br>
              <a:rPr lang="de-AT" dirty="0"/>
            </a:br>
            <a:r>
              <a:rPr lang="de-AT" dirty="0"/>
              <a:t>Achtung es geht los – klick!!</a:t>
            </a:r>
            <a:br>
              <a:rPr lang="de-AT" dirty="0"/>
            </a:b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04A381-A9E4-40AE-9010-68C28C68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20" y="1691819"/>
            <a:ext cx="226215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624967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20" y="1691819"/>
            <a:ext cx="226215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525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20" y="1691819"/>
            <a:ext cx="226215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2554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20" y="1691819"/>
            <a:ext cx="226215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79447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19" y="1691819"/>
            <a:ext cx="2262159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aBbCc" panose="020B0500000000000000" pitchFamily="34" charset="0"/>
              </a:rPr>
              <a:t>9</a:t>
            </a:r>
            <a:endParaRPr lang="de-DE" sz="30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aBbCc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932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19" y="1691819"/>
            <a:ext cx="2262159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aBbCc" panose="020B0500000000000000" pitchFamily="34" charset="0"/>
              </a:rPr>
              <a:t>3</a:t>
            </a:r>
            <a:endParaRPr lang="de-DE" sz="30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aBbCc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7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6E79D-F6FE-480C-AE07-419F3A24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1CDDA5-D5B5-47D8-9DD9-9987BACEEE29}" type="datetime1">
              <a:rPr lang="de-DE" smtClean="0"/>
              <a:t>18.10.2020</a:t>
            </a:fld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3A2BF5D-1449-4441-87B6-DB55930014A5}"/>
              </a:ext>
            </a:extLst>
          </p:cNvPr>
          <p:cNvSpPr/>
          <p:nvPr/>
        </p:nvSpPr>
        <p:spPr>
          <a:xfrm>
            <a:off x="4825219" y="1691819"/>
            <a:ext cx="2262159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0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aBbCc" panose="020B0500000000000000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6625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82_TF56410444" id="{2A663A0D-86B1-45A0-BA7E-EDC96CF30C2F}" vid="{999FD2FE-7B93-44FF-A6F1-60FE8A1659C5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{5391800B-92AD-4EF1-8529-0F8508A6BA01}tf56410444_win32</Template>
  <TotalTime>0</TotalTime>
  <Words>116</Words>
  <Application>Microsoft Office PowerPoint</Application>
  <PresentationFormat>Breitbild</PresentationFormat>
  <Paragraphs>38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AaBbCc</vt:lpstr>
      <vt:lpstr>Avenir Next LT Pro</vt:lpstr>
      <vt:lpstr>Avenir Next LT Pro Light</vt:lpstr>
      <vt:lpstr>Calibri</vt:lpstr>
      <vt:lpstr>Garamond</vt:lpstr>
      <vt:lpstr>SavonVTI</vt:lpstr>
      <vt:lpstr>Die Kraft der 5</vt:lpstr>
      <vt:lpstr>Zeige mit deinen Fingern – aber ohne zählen! Achtung es geht los – klick!!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Erkenne die Schiffchen! Sprich so: „Es sind 6.  6 ist 5 +1!“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Kraft der 5</dc:title>
  <dc:creator>L11225</dc:creator>
  <cp:lastModifiedBy>Egon eeeeee</cp:lastModifiedBy>
  <cp:revision>3</cp:revision>
  <dcterms:created xsi:type="dcterms:W3CDTF">2020-10-15T12:20:52Z</dcterms:created>
  <dcterms:modified xsi:type="dcterms:W3CDTF">2020-10-18T09:44:51Z</dcterms:modified>
</cp:coreProperties>
</file>